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4679"/>
  </p:normalViewPr>
  <p:slideViewPr>
    <p:cSldViewPr snapToGrid="0">
      <p:cViewPr>
        <p:scale>
          <a:sx n="85" d="100"/>
          <a:sy n="85" d="100"/>
        </p:scale>
        <p:origin x="31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035F-5F38-F8A2-407A-34FD3DF8E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FEA69-C565-00B2-3139-3ECC249B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39F6B-E700-524F-1167-5A61C8BF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0B3F6-7E7E-F4AF-C5FE-9B64B928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5D90-FE41-CAED-E657-BA536376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8903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5FE0-05D4-CF78-5BFD-98002E95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F3507-2FE8-A74B-384E-8DEDB7C4F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9E864-B1F5-7600-2D96-FBBC44BD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CEF7-0C36-5596-DB7E-C09392C6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67207-DFCC-62D8-6F48-39B6797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02316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B02C9-075E-C4A6-5806-D4DDECD55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B3F22-BDB6-FFAE-4857-3E5C7559B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14540-B737-9AF3-C991-58BDC7F4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AC9FD-EF19-BB2F-95D7-8E4E897D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B19FB-87CA-C1DC-C8DE-8B06AE3F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6300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79BE-A7E2-D42D-43D5-2EDE72C1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9DF1D-3E9D-9656-899E-FB93C421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9E912-0CD1-EC5D-27AA-501D35D5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5A339-3DD3-7185-4D8D-CA5872EB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41992-500E-E035-57D8-A53B6077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6373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A6F2-2B8A-BB9A-1A6B-8028BE95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0BC3E-E1EA-BEC1-97C7-BDC2B8627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0B0F3-3BE9-45D9-FC6C-1A319F38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9AC0-198B-2AFB-F219-FA42D8A5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6A6FD-6061-24EB-B018-8CBB7896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3653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6E175-10D1-934B-5DCE-65DF6B35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594A5-6B3A-FED7-22DD-B8EA80C8D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6FA87-2E51-100E-2B26-E8E933D41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9DBEB-2B72-D9EA-736B-5DDEBBBB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EA75B-1769-5758-5D5A-62A6C3FF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E42EE-52C2-FAF9-3642-C5416960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4785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327E-4D1E-6EE0-2E80-3E6BDF8B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E6441-FCB4-246F-8D23-8BF1343D9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7D639-67AF-BF10-CB15-3EAE33F16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F66F5-4837-3E4C-A1B9-947FED7B6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08538-447F-5083-61AF-BBE8B1164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E5FBC-4235-4B80-4BC9-3215AC5D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37A31-92A3-C04A-A31F-45FC03BB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BB918-F4F9-AB9A-A5A5-2037CD67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1599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E09C-8140-E597-CAA0-0BAAB607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CBD47-5D68-8EDF-C0CA-14D3C85C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874AC-B867-E54D-0063-57069474D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D7608-BEE3-3107-C9DC-601C41F7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2926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4EB96-1066-D3DB-BC05-3F3675474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25F7C-BB76-EE30-02E8-13CE57DD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DFD-7B99-37F2-702D-74099454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3183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2ACB-F8E8-81E1-D404-875654EF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361AB-04E8-1C52-B68D-DB965AB11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AA351-3E64-75A9-7848-5ED44138A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81923-9922-C26D-BF57-ED529EBC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BC638-6AA0-A9D6-1CCB-E9CB50AB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02259-79B7-B5A9-0F2D-19021103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9412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EE12-4D00-3E38-5BD4-B6176B24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B7D2BE-F38F-D66D-5466-D7635BA13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D8424-BF46-297F-A907-3A7CF4E3E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0227B-7E91-1CDC-A5E3-22D45A2B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5E041-01B6-3F66-7219-1151D4425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16961-D788-9D07-2E1E-77AA888C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6409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2605F-7564-575D-F603-65AEBC53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95698-D1C5-C026-AFCE-6A7B7B2B6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29512-4EBE-2EC1-5D28-8841B92BD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02E72-C466-7A4F-B968-C692A592B325}" type="datetimeFigureOut">
              <a:rPr lang="en-SA" smtClean="0"/>
              <a:t>08/12/2023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391C2-9D69-5909-4D77-CA4D435BC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AEE2-2C51-B60B-BFAC-9CB1B6ED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8E1AF-F0EE-0D46-8B46-6B865D66840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09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holding a pruner in front of a plant&#10;&#10;Description automatically generated">
            <a:extLst>
              <a:ext uri="{FF2B5EF4-FFF2-40B4-BE49-F238E27FC236}">
                <a16:creationId xmlns:a16="http://schemas.microsoft.com/office/drawing/2014/main" id="{6549357F-E2F3-A0CC-4229-D0B9EA198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1245" y="1179000"/>
            <a:ext cx="6789509" cy="45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FC9CD8-28DB-F601-7B72-AB36E98C152B}"/>
              </a:ext>
            </a:extLst>
          </p:cNvPr>
          <p:cNvSpPr txBox="1"/>
          <p:nvPr/>
        </p:nvSpPr>
        <p:spPr>
          <a:xfrm>
            <a:off x="4394089" y="1577227"/>
            <a:ext cx="2811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3200" b="1" dirty="0">
                <a:solidFill>
                  <a:schemeClr val="accent2">
                    <a:lumMod val="50000"/>
                  </a:schemeClr>
                </a:solidFill>
              </a:rPr>
              <a:t>PLANTS INFORMATION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8845DA-B15C-6681-0D05-8B57F49EE86C}"/>
              </a:ext>
            </a:extLst>
          </p:cNvPr>
          <p:cNvSpPr txBox="1"/>
          <p:nvPr/>
        </p:nvSpPr>
        <p:spPr>
          <a:xfrm>
            <a:off x="4431471" y="1585045"/>
            <a:ext cx="2737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32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PLANTS INFORMATION</a:t>
            </a:r>
          </a:p>
        </p:txBody>
      </p:sp>
    </p:spTree>
    <p:extLst>
      <p:ext uri="{BB962C8B-B14F-4D97-AF65-F5344CB8AC3E}">
        <p14:creationId xmlns:p14="http://schemas.microsoft.com/office/powerpoint/2010/main" val="219766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07D5B6-B9DB-57A7-3079-2F37BBA14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54" y="1179140"/>
            <a:ext cx="6783292" cy="4499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8185CB-25B4-9460-DAF6-C57BC611CED9}"/>
              </a:ext>
            </a:extLst>
          </p:cNvPr>
          <p:cNvSpPr txBox="1"/>
          <p:nvPr/>
        </p:nvSpPr>
        <p:spPr>
          <a:xfrm>
            <a:off x="3972423" y="3360061"/>
            <a:ext cx="4517974" cy="1200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3600" b="1" dirty="0">
                <a:solidFill>
                  <a:schemeClr val="accent2">
                    <a:lumMod val="50000"/>
                  </a:schemeClr>
                </a:solidFill>
              </a:rPr>
              <a:t>WELCOME TO </a:t>
            </a:r>
          </a:p>
          <a:p>
            <a:r>
              <a:rPr lang="en-SA" sz="3600" b="1" dirty="0">
                <a:solidFill>
                  <a:schemeClr val="accent2">
                    <a:lumMod val="50000"/>
                  </a:schemeClr>
                </a:solidFill>
              </a:rPr>
              <a:t>        HEALTH PLANTS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FE4402-5107-5543-1F06-CFDE9B7DCE29}"/>
              </a:ext>
            </a:extLst>
          </p:cNvPr>
          <p:cNvSpPr txBox="1"/>
          <p:nvPr/>
        </p:nvSpPr>
        <p:spPr>
          <a:xfrm>
            <a:off x="4006040" y="3378099"/>
            <a:ext cx="4179920" cy="1200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WELCOME TO </a:t>
            </a:r>
          </a:p>
          <a:p>
            <a:r>
              <a:rPr lang="en-SA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HEALTH PLANTS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8988A-B1A4-D4E0-5F2C-FF3BABF880AA}"/>
              </a:ext>
            </a:extLst>
          </p:cNvPr>
          <p:cNvSpPr txBox="1"/>
          <p:nvPr/>
        </p:nvSpPr>
        <p:spPr>
          <a:xfrm>
            <a:off x="6336184" y="4206394"/>
            <a:ext cx="1884056" cy="70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4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effectLst/>
              </a:rPr>
              <a:t>Power of Nature</a:t>
            </a:r>
            <a:endParaRPr lang="en-SA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05BF7-5C4C-F025-469C-D68D53808C11}"/>
              </a:ext>
            </a:extLst>
          </p:cNvPr>
          <p:cNvSpPr txBox="1"/>
          <p:nvPr/>
        </p:nvSpPr>
        <p:spPr>
          <a:xfrm>
            <a:off x="6354863" y="4213830"/>
            <a:ext cx="1884056" cy="70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4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Power of Nature</a:t>
            </a:r>
            <a:endParaRPr lang="en-SA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2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C9B6A-9FDF-4CB2-D959-138F2A81E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1000" y="1179000"/>
            <a:ext cx="6750000" cy="45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5B060D-C4C5-AF3B-E7C9-A849B49DDF88}"/>
              </a:ext>
            </a:extLst>
          </p:cNvPr>
          <p:cNvSpPr txBox="1"/>
          <p:nvPr/>
        </p:nvSpPr>
        <p:spPr>
          <a:xfrm>
            <a:off x="6977200" y="4560133"/>
            <a:ext cx="1631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ADD NEW 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      PLANT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1D4AC-CF91-3189-62A9-8D644672290E}"/>
              </a:ext>
            </a:extLst>
          </p:cNvPr>
          <p:cNvSpPr txBox="1"/>
          <p:nvPr/>
        </p:nvSpPr>
        <p:spPr>
          <a:xfrm>
            <a:off x="7019822" y="4571284"/>
            <a:ext cx="1631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ADD NEW </a:t>
            </a:r>
          </a:p>
          <a:p>
            <a:r>
              <a:rPr lang="en-SA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PLANT</a:t>
            </a:r>
          </a:p>
        </p:txBody>
      </p:sp>
    </p:spTree>
    <p:extLst>
      <p:ext uri="{BB962C8B-B14F-4D97-AF65-F5344CB8AC3E}">
        <p14:creationId xmlns:p14="http://schemas.microsoft.com/office/powerpoint/2010/main" val="16454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atering plants in a garden&#10;&#10;Description automatically generated">
            <a:extLst>
              <a:ext uri="{FF2B5EF4-FFF2-40B4-BE49-F238E27FC236}">
                <a16:creationId xmlns:a16="http://schemas.microsoft.com/office/drawing/2014/main" id="{5612E953-39B8-332B-40B7-6C0407A6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1000" y="1179000"/>
            <a:ext cx="6750000" cy="45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A3077-314D-DBA1-5296-D3EFDBD0EC8D}"/>
              </a:ext>
            </a:extLst>
          </p:cNvPr>
          <p:cNvSpPr txBox="1"/>
          <p:nvPr/>
        </p:nvSpPr>
        <p:spPr>
          <a:xfrm>
            <a:off x="6098938" y="1732792"/>
            <a:ext cx="310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2400" b="1" dirty="0">
                <a:solidFill>
                  <a:schemeClr val="accent2">
                    <a:lumMod val="50000"/>
                  </a:schemeClr>
                </a:solidFill>
              </a:rPr>
              <a:t>TIPS ON HOW TO </a:t>
            </a:r>
          </a:p>
          <a:p>
            <a:r>
              <a:rPr lang="en-SA" sz="2400" b="1" dirty="0">
                <a:solidFill>
                  <a:schemeClr val="accent2">
                    <a:lumMod val="50000"/>
                  </a:schemeClr>
                </a:solidFill>
              </a:rPr>
              <a:t>         TAKE CARE OF </a:t>
            </a:r>
          </a:p>
          <a:p>
            <a:r>
              <a:rPr lang="en-SA" sz="2400" b="1" dirty="0">
                <a:solidFill>
                  <a:schemeClr val="accent2">
                    <a:lumMod val="50000"/>
                  </a:schemeClr>
                </a:solidFill>
              </a:rPr>
              <a:t>                    THE PLANTS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1A232-3537-6921-1C73-3E8AEA1E6BEC}"/>
              </a:ext>
            </a:extLst>
          </p:cNvPr>
          <p:cNvSpPr txBox="1"/>
          <p:nvPr/>
        </p:nvSpPr>
        <p:spPr>
          <a:xfrm>
            <a:off x="6121924" y="1750375"/>
            <a:ext cx="310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TIPS ON HOW TO </a:t>
            </a:r>
          </a:p>
          <a:p>
            <a:r>
              <a:rPr lang="en-SA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TAKE CARE OF </a:t>
            </a:r>
          </a:p>
          <a:p>
            <a:r>
              <a:rPr lang="en-SA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THE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99B6F-C067-D460-ED83-6D84047B0A95}"/>
              </a:ext>
            </a:extLst>
          </p:cNvPr>
          <p:cNvSpPr txBox="1"/>
          <p:nvPr/>
        </p:nvSpPr>
        <p:spPr>
          <a:xfrm>
            <a:off x="10448144" y="376253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dirty="0"/>
              <a:t>7</a:t>
            </a:r>
            <a:r>
              <a:rPr lang="en-SA" baseline="30000" dirty="0"/>
              <a:t>th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4127131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53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جنى عبدالعزيز محمد مليباري</dc:creator>
  <cp:lastModifiedBy>جنى عبدالعزيز محمد مليباري</cp:lastModifiedBy>
  <cp:revision>4</cp:revision>
  <dcterms:created xsi:type="dcterms:W3CDTF">2023-11-07T16:50:38Z</dcterms:created>
  <dcterms:modified xsi:type="dcterms:W3CDTF">2023-12-09T18:38:38Z</dcterms:modified>
</cp:coreProperties>
</file>